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4" r:id="rId1"/>
  </p:sldMasterIdLst>
  <p:notesMasterIdLst>
    <p:notesMasterId r:id="rId15"/>
  </p:notesMasterIdLst>
  <p:sldIdLst>
    <p:sldId id="294" r:id="rId2"/>
    <p:sldId id="295" r:id="rId3"/>
    <p:sldId id="296" r:id="rId4"/>
    <p:sldId id="297" r:id="rId5"/>
    <p:sldId id="298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6" r:id="rId1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2321" autoAdjust="0"/>
  </p:normalViewPr>
  <p:slideViewPr>
    <p:cSldViewPr>
      <p:cViewPr varScale="1">
        <p:scale>
          <a:sx n="68" d="100"/>
          <a:sy n="68" d="100"/>
        </p:scale>
        <p:origin x="144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D5D1284-284D-4302-934A-26DB8EB0CA4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00AA58B-D0D1-4CB3-9F09-4D20DDDA007B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6798" y="2359406"/>
            <a:ext cx="8620156" cy="1569660"/>
          </a:xfrm>
          <a:prstGeom prst="rect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Mechanics of Materials</a:t>
            </a:r>
          </a:p>
          <a:p>
            <a:pPr algn="ctr"/>
            <a:r>
              <a:rPr lang="en-US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Strength of Materials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5157629"/>
            <a:ext cx="8786842" cy="1200329"/>
          </a:xfrm>
          <a:prstGeom prst="rect">
            <a:avLst/>
          </a:prstGeom>
          <a:solidFill>
            <a:srgbClr val="FF3399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/>
              <a:t>Mechanics of Materials: by </a:t>
            </a:r>
            <a:r>
              <a:rPr lang="en-US" sz="2400" b="1" dirty="0" err="1" smtClean="0"/>
              <a:t>R.C.Hibbeler</a:t>
            </a:r>
            <a:r>
              <a:rPr lang="en-US" sz="2400" b="1" dirty="0" smtClean="0"/>
              <a:t>.</a:t>
            </a:r>
          </a:p>
          <a:p>
            <a:pPr algn="l" rtl="0"/>
            <a:r>
              <a:rPr lang="en-US" sz="2400" b="1" dirty="0" smtClean="0"/>
              <a:t>Strength of Materials: by Andrew </a:t>
            </a:r>
            <a:r>
              <a:rPr lang="en-US" sz="2400" b="1" dirty="0" err="1" smtClean="0"/>
              <a:t>Pytel</a:t>
            </a:r>
            <a:r>
              <a:rPr lang="en-US" sz="2400" b="1" dirty="0" smtClean="0"/>
              <a:t> and Ferdinand L. Singer.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4000504"/>
            <a:ext cx="6172200" cy="1077218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Dr. Ola Adel</a:t>
            </a:r>
          </a:p>
          <a:p>
            <a:pPr algn="ctr"/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Structural Engineering</a:t>
            </a:r>
            <a:endParaRPr lang="ar-IQ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86710" y="285728"/>
            <a:ext cx="1071570" cy="1446099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428596" y="214290"/>
            <a:ext cx="421484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Mansour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University College    </a:t>
            </a:r>
          </a:p>
          <a:p>
            <a:pPr algn="ctr" rtl="0"/>
            <a:r>
              <a:rPr lang="ar-IQ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كلية المنصور الجامعة</a:t>
            </a:r>
            <a:endParaRPr lang="en-US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Second Year 2017-2018</a:t>
            </a:r>
          </a:p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**Mechanics of Material**</a:t>
            </a:r>
          </a:p>
        </p:txBody>
      </p:sp>
    </p:spTree>
    <p:extLst>
      <p:ext uri="{BB962C8B-B14F-4D97-AF65-F5344CB8AC3E}">
        <p14:creationId xmlns:p14="http://schemas.microsoft.com/office/powerpoint/2010/main" val="4517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0"/>
            <a:ext cx="63132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64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0"/>
            <a:ext cx="60251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87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0"/>
            <a:ext cx="61691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49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0"/>
            <a:ext cx="60971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69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692696"/>
            <a:ext cx="7848600" cy="39087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Lecture 9</a:t>
            </a:r>
          </a:p>
          <a:p>
            <a:pPr algn="ctr"/>
            <a:endParaRPr lang="en-US" sz="88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en-US" sz="7200" b="1" u="sng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156383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0"/>
            <a:ext cx="58811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90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0"/>
            <a:ext cx="60251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27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0"/>
            <a:ext cx="64572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44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0"/>
            <a:ext cx="63852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45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0"/>
            <a:ext cx="68892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89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0"/>
            <a:ext cx="63132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87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0"/>
            <a:ext cx="60251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1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211</TotalTime>
  <Words>53</Words>
  <Application>Microsoft Office PowerPoint</Application>
  <PresentationFormat>On-screen Show (4:3)</PresentationFormat>
  <Paragraphs>14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Aharoni</vt:lpstr>
      <vt:lpstr>Arial</vt:lpstr>
      <vt:lpstr>Calibri</vt:lpstr>
      <vt:lpstr>Constantia</vt:lpstr>
      <vt:lpstr>Garamond</vt:lpstr>
      <vt:lpstr>Majalla UI</vt:lpstr>
      <vt:lpstr>Times New Roman</vt:lpstr>
      <vt:lpstr>Wingdings 2</vt:lpstr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ola</dc:creator>
  <cp:lastModifiedBy>mom</cp:lastModifiedBy>
  <cp:revision>85</cp:revision>
  <dcterms:created xsi:type="dcterms:W3CDTF">2015-09-26T22:51:31Z</dcterms:created>
  <dcterms:modified xsi:type="dcterms:W3CDTF">2017-12-17T02:06:03Z</dcterms:modified>
</cp:coreProperties>
</file>